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58" r:id="rId4"/>
    <p:sldId id="259" r:id="rId5"/>
    <p:sldId id="293" r:id="rId6"/>
    <p:sldId id="296" r:id="rId7"/>
    <p:sldId id="294" r:id="rId8"/>
    <p:sldId id="260" r:id="rId9"/>
    <p:sldId id="288" r:id="rId10"/>
    <p:sldId id="289" r:id="rId11"/>
    <p:sldId id="263" r:id="rId12"/>
    <p:sldId id="291" r:id="rId13"/>
    <p:sldId id="265" r:id="rId14"/>
    <p:sldId id="266" r:id="rId15"/>
    <p:sldId id="267" r:id="rId16"/>
    <p:sldId id="292" r:id="rId17"/>
    <p:sldId id="269" r:id="rId18"/>
    <p:sldId id="270" r:id="rId19"/>
    <p:sldId id="271" r:id="rId20"/>
    <p:sldId id="272" r:id="rId21"/>
    <p:sldId id="273" r:id="rId22"/>
  </p:sldIdLst>
  <p:sldSz cx="18288000" cy="10287000"/>
  <p:notesSz cx="6858000" cy="9144000"/>
  <p:defaultTextStyle>
    <a:defPPr>
      <a:defRPr lang="ja-JP"/>
    </a:defPPr>
    <a:lvl1pPr marL="0" algn="l" defTabSz="1371600" rtl="0" eaLnBrk="1" latinLnBrk="0" hangingPunct="1">
      <a:defRPr kumimoji="1"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kumimoji="1"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kumimoji="1"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kumimoji="1"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kumimoji="1"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kumimoji="1"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kumimoji="1"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kumimoji="1"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kumimoji="1"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47C8D-EED4-4712-910B-5AA3B937E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DFA528-E1FA-404D-BEB7-A4CB870EC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52EB7-FD2E-4E39-B247-A1A072B12B0B}" type="datetimeFigureOut">
              <a:rPr kumimoji="1" lang="ja-JP" altLang="en-US" smtClean="0"/>
              <a:t>2025/5/9</a:t>
            </a:fld>
            <a:endParaRPr kumimoji="1" lang="ja-JP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8EF743-4F7E-43A5-83A4-70707D3F1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BBDF74-21C6-462B-A75D-F053A1D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436C0-943D-42C2-9ABE-289232A88B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0865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C3A3A-9F33-4E86-800A-A92A3BE59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4138B-7693-4BFA-A1E1-14D8776B5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7724E-7992-46E2-AD4C-874A3229B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56126-D4EF-4365-8061-EE29EB6A961B}" type="datetimeFigureOut">
              <a:rPr kumimoji="1" lang="ja-JP" altLang="en-US" smtClean="0"/>
              <a:t>2025/5/9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BEDAB-C631-44AE-9D43-8133F597D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6E3A0-C598-4B6D-B746-74F6C9C49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446F5-F4EB-407D-9CE1-BAD1E8E50E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6030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D39CED-A4D5-450F-83E7-2A576FDB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64304-65EC-4054-988E-41B4E32C2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84AA1-520B-44AA-BA07-D654BEF7EA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52EB7-FD2E-4E39-B247-A1A072B12B0B}" type="datetimeFigureOut">
              <a:rPr kumimoji="1" lang="ja-JP" altLang="en-US" smtClean="0"/>
              <a:t>2025/5/9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CC938-190E-4445-B972-C90B6CFF17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1790E-E8EE-48B6-8A52-98C44EC0A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436C0-943D-42C2-9ABE-289232A88B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124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kumimoji="1"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kumimoji="1"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546147-4D2B-420B-B0ED-1A2FE65C4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BF4297-136A-403D-A96C-7A6388606C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32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E4FCF-B404-4966-AA1D-21BCC98C4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C4219-1F48-460D-AA3B-D6C9118DF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F9E0D4-2AAD-4DD1-9B2F-DEBB63C77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36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3A07F0-757B-47C7-8126-2800F6C3E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40BB0F-851E-4279-9150-52D68EA02D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36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D4FD6-578E-4341-AC11-892C45DE8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AA477-21D9-4C31-80A5-BADBFB0F9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754A35-6262-4108-8172-F2A710F24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8288000" cy="1026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54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BBA638-BE0E-4123-8947-6F8CF4D7F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96A691-5E17-437A-9556-DCD1010B70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59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026778-1A64-4AA6-8B09-4921E99C4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5B4D8D-17C7-4E50-9E29-D50EA5A9B6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26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FEAC1E-54C4-4575-ACC9-C1EA5C482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01B4E2-8E0B-4795-8B57-19852FAC43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22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85797-A182-4621-A549-018366FB8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4ED67-9ADA-4627-9535-A25D43309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5A831-1DAE-45CD-B560-0E00B0C84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97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9C394D-472A-456E-AB92-1E6F7011B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813B3D-FFC7-4B0F-8EC4-E568532A50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16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901233-9B4A-47E3-91CD-026247C00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17B2C9-A66C-4544-BBBA-816994ED58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64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F486B8-B3A7-4079-81F4-49C4DDE1B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D75D08-DA57-4AB0-A9E7-8A78A8EF37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82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E51A8-5AD6-4964-9AF2-0AB45E5CB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7FD2A-94EE-41D9-B36D-EE2E86592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8F2E3B-E81E-4F91-9F43-5928DF85B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70" y="1"/>
            <a:ext cx="18313470" cy="1027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79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C56B72-D72E-4CEE-B77C-0C06D5443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F16202-05B1-4CD4-BD15-A062D01E3A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44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706054-8B99-4EA1-B4C2-E4A4B8C3F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864698-9BA7-4F34-9B90-0D0BB5B97F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96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BA6E05-30DE-4747-9696-9F4AF0998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8F59C6-C2FD-4115-9919-0EE48DDB77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30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21125E-34B2-4E78-A871-BE3629D5E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AE114A-FC48-4C2C-BAD8-EF1D0A0B54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7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9B619-575D-45CC-8BD5-5E55C488D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27A13-42A1-4A64-BEF6-74189A66C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8827FA-6051-4E83-A8BB-D281A3253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422877" cy="1039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45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1B1D6-73FF-433C-BC1E-27568F442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14542-7137-48B8-B3C2-9C1548345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6DD51F-6F39-40AF-847C-A08D676A0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419590" cy="1039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95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1B1D6-73FF-433C-BC1E-27568F442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14542-7137-48B8-B3C2-9C1548345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89BEC7-13F8-4506-A897-DF6B063AB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959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99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5C0DC7-FB85-4409-B28A-6D3C12F20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952238-7E0E-4022-AB79-0BABC438B4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8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FE634-77FF-4D72-B851-5F96492CC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9CFF7-2E32-4148-BEDA-F14A81B61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7D262E-C071-4E0D-9CD0-02AC70C16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23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0</Words>
  <Application>Microsoft Office PowerPoint</Application>
  <PresentationFormat>Custom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游ゴシック</vt:lpstr>
      <vt:lpstr>游ゴシック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Noriaki Ito</dc:creator>
  <cp:lastModifiedBy>Noriaki Ito</cp:lastModifiedBy>
  <cp:revision>15</cp:revision>
  <dcterms:created xsi:type="dcterms:W3CDTF">2025-01-22T03:30:43Z</dcterms:created>
  <dcterms:modified xsi:type="dcterms:W3CDTF">2025-05-09T06:26:29Z</dcterms:modified>
</cp:coreProperties>
</file>